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4" r:id="rId8"/>
    <p:sldId id="26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4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9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5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7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C4233-EBD3-4F7A-B09B-AA570A371F1C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72D4E-A34C-43E3-904C-E502CBFE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Implementing </a:t>
            </a:r>
            <a:br>
              <a:rPr lang="en-US" sz="6000" dirty="0" smtClean="0"/>
            </a:br>
            <a:r>
              <a:rPr lang="en-US" sz="6000" dirty="0" smtClean="0"/>
              <a:t>Electronic Timekeeping 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838200"/>
          </a:xfrm>
        </p:spPr>
        <p:txBody>
          <a:bodyPr/>
          <a:lstStyle/>
          <a:p>
            <a:r>
              <a:rPr lang="en-US" dirty="0" smtClean="0"/>
              <a:t>Why Are We Using This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Track hours appropriately</a:t>
            </a:r>
          </a:p>
          <a:p>
            <a:r>
              <a:rPr lang="en-US" dirty="0" smtClean="0"/>
              <a:t>Provides a shared database for the entire Archdiocese</a:t>
            </a:r>
          </a:p>
          <a:p>
            <a:r>
              <a:rPr lang="en-US" dirty="0" smtClean="0"/>
              <a:t>Calculate overtime appropriately</a:t>
            </a:r>
          </a:p>
          <a:p>
            <a:r>
              <a:rPr lang="en-US" dirty="0" smtClean="0"/>
              <a:t>Track shared employees in one database</a:t>
            </a:r>
          </a:p>
          <a:p>
            <a:r>
              <a:rPr lang="en-US" dirty="0" smtClean="0"/>
              <a:t>Automates offering benefits when employees become eligible</a:t>
            </a:r>
          </a:p>
          <a:p>
            <a:r>
              <a:rPr lang="en-US" dirty="0" smtClean="0"/>
              <a:t>Prepares locations for upcoming FLSA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4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Will We Use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Hourly employees </a:t>
            </a:r>
            <a:r>
              <a:rPr lang="en-US" dirty="0"/>
              <a:t>w</a:t>
            </a:r>
            <a:r>
              <a:rPr lang="en-US" dirty="0" smtClean="0"/>
              <a:t>ill clock </a:t>
            </a:r>
            <a:r>
              <a:rPr lang="en-US" dirty="0"/>
              <a:t>i</a:t>
            </a:r>
            <a:r>
              <a:rPr lang="en-US" dirty="0" smtClean="0"/>
              <a:t>n and out</a:t>
            </a:r>
          </a:p>
          <a:p>
            <a:r>
              <a:rPr lang="en-US" dirty="0" smtClean="0"/>
              <a:t>Salaried employees will use schedules to populate their timesheets</a:t>
            </a:r>
          </a:p>
          <a:p>
            <a:r>
              <a:rPr lang="en-US" dirty="0" smtClean="0"/>
              <a:t>Supervisors will approve hourly and salaried timecards electronically</a:t>
            </a:r>
          </a:p>
          <a:p>
            <a:r>
              <a:rPr lang="en-US" dirty="0" smtClean="0"/>
              <a:t>Supervisors will approve time off electronically</a:t>
            </a:r>
          </a:p>
          <a:p>
            <a:r>
              <a:rPr lang="en-US" dirty="0" smtClean="0"/>
              <a:t>Payroll processors will import time into the pay grid using a file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2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 smtClean="0"/>
              <a:t>Employees are assigned to one of three payroll policies: </a:t>
            </a:r>
          </a:p>
          <a:p>
            <a:pPr lvl="1"/>
            <a:r>
              <a:rPr lang="en-US" sz="3600" dirty="0" smtClean="0"/>
              <a:t>Hourly Full Time, Hourly Part Time, or Salary</a:t>
            </a:r>
          </a:p>
          <a:p>
            <a:r>
              <a:rPr lang="en-US" sz="4400" dirty="0" smtClean="0"/>
              <a:t>Punches will round to the nearest 15 minutes</a:t>
            </a:r>
          </a:p>
          <a:p>
            <a:pPr lvl="1"/>
            <a:r>
              <a:rPr lang="en-US" sz="3600" dirty="0" smtClean="0"/>
              <a:t>Example: 8a-8:07am will round to 8am and 8:08-8:15am will round to 8:15am</a:t>
            </a:r>
          </a:p>
          <a:p>
            <a:r>
              <a:rPr lang="en-US" sz="4400" dirty="0" smtClean="0"/>
              <a:t>Hourly Employees will punch out for lunch</a:t>
            </a:r>
          </a:p>
          <a:p>
            <a:r>
              <a:rPr lang="en-US" sz="4400" dirty="0" smtClean="0"/>
              <a:t>The work week begins on Sunday and ends on Saturday.</a:t>
            </a:r>
            <a:endParaRPr lang="en-US" sz="4400" dirty="0" smtClean="0"/>
          </a:p>
          <a:p>
            <a:r>
              <a:rPr lang="en-US" sz="4400" dirty="0" smtClean="0"/>
              <a:t>Hourly Employees will qualify for overtime if they work more than 40 hours in a work week.  </a:t>
            </a:r>
          </a:p>
          <a:p>
            <a:r>
              <a:rPr lang="en-US" sz="4400" dirty="0" smtClean="0"/>
              <a:t>Salaried employees timesheets auto populate with schedules.</a:t>
            </a:r>
          </a:p>
          <a:p>
            <a:r>
              <a:rPr lang="en-US" sz="4400" dirty="0" smtClean="0"/>
              <a:t>The system will be set to apply a pre-determined amount of time for lunch.  For example, this may be 30 or 40 minutes at your location.  </a:t>
            </a:r>
          </a:p>
          <a:p>
            <a:r>
              <a:rPr lang="en-US" sz="4400" dirty="0" smtClean="0"/>
              <a:t>The lunch period will automatically deduct from the salary schedules, so this must be taken into consideration when setting those schedules.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Implementation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Introduction to System</a:t>
            </a:r>
          </a:p>
          <a:p>
            <a:r>
              <a:rPr lang="en-US" dirty="0" smtClean="0"/>
              <a:t>Assigned a Paylocity Implementation Rep</a:t>
            </a:r>
          </a:p>
          <a:p>
            <a:r>
              <a:rPr lang="en-US" dirty="0" smtClean="0"/>
              <a:t>Web Time Rep Sends Welcome Email </a:t>
            </a:r>
          </a:p>
          <a:p>
            <a:r>
              <a:rPr lang="en-US" dirty="0" smtClean="0"/>
              <a:t>Rep Schedules Short Intro Phone Call</a:t>
            </a:r>
          </a:p>
          <a:p>
            <a:pPr lvl="1"/>
            <a:r>
              <a:rPr lang="en-US" sz="2200" dirty="0" smtClean="0"/>
              <a:t>Review questionnaire &amp; set training dates</a:t>
            </a:r>
          </a:p>
          <a:p>
            <a:r>
              <a:rPr lang="en-US" dirty="0" smtClean="0"/>
              <a:t>Locations</a:t>
            </a:r>
          </a:p>
          <a:p>
            <a:pPr lvl="1"/>
            <a:r>
              <a:rPr lang="en-US" sz="2100" dirty="0" smtClean="0"/>
              <a:t>Train employees | Install Needed Equipment | Complete Admin Training</a:t>
            </a:r>
          </a:p>
          <a:p>
            <a:r>
              <a:rPr lang="en-US" dirty="0" smtClean="0"/>
              <a:t>Location guided through two successful payrolls using time import file from Web Time.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2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Employees Training is Minimal and only requires </a:t>
            </a:r>
          </a:p>
          <a:p>
            <a:pPr lvl="1"/>
            <a:r>
              <a:rPr lang="en-US" dirty="0" smtClean="0"/>
              <a:t>The employee to have access to their employee self service portal through a PC</a:t>
            </a:r>
          </a:p>
          <a:p>
            <a:pPr lvl="1"/>
            <a:r>
              <a:rPr lang="en-US" dirty="0" smtClean="0"/>
              <a:t>Or access to a tablet to use either their employee ID or self-service login information</a:t>
            </a:r>
          </a:p>
          <a:p>
            <a:r>
              <a:rPr lang="en-US" dirty="0" smtClean="0"/>
              <a:t>Supervisors are trained to perform three functions</a:t>
            </a:r>
          </a:p>
          <a:p>
            <a:pPr lvl="1"/>
            <a:r>
              <a:rPr lang="en-US" dirty="0" smtClean="0"/>
              <a:t>Manage missed punches</a:t>
            </a:r>
          </a:p>
          <a:p>
            <a:pPr lvl="1"/>
            <a:r>
              <a:rPr lang="en-US" dirty="0" smtClean="0"/>
              <a:t>Approve timecards timely each pay period</a:t>
            </a:r>
          </a:p>
          <a:p>
            <a:pPr lvl="1"/>
            <a:r>
              <a:rPr lang="en-US" dirty="0" smtClean="0"/>
              <a:t>Approve or deny time off Requests as they arrive</a:t>
            </a:r>
          </a:p>
          <a:p>
            <a:r>
              <a:rPr lang="en-US" dirty="0" smtClean="0"/>
              <a:t>Payroll processor is trained to import file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ctronic Timekeeping Supervisor Trai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57250"/>
            <a:ext cx="8458200" cy="4757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"/>
            <a:ext cx="1920240" cy="7315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5486400" cy="975360"/>
          </a:xfrm>
        </p:spPr>
        <p:txBody>
          <a:bodyPr>
            <a:normAutofit/>
          </a:bodyPr>
          <a:lstStyle/>
          <a:p>
            <a:r>
              <a:rPr lang="en-US" dirty="0" smtClean="0"/>
              <a:t>Preview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Prepare for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Ensure all employees can access their employee self-service portal.</a:t>
            </a:r>
          </a:p>
          <a:p>
            <a:r>
              <a:rPr lang="en-US" dirty="0" smtClean="0"/>
              <a:t>Prepare schedules for salaried employees.</a:t>
            </a:r>
          </a:p>
          <a:p>
            <a:r>
              <a:rPr lang="en-US" dirty="0" smtClean="0"/>
              <a:t>Consider how employees will clock in and out.  Do you have any equipment needs.</a:t>
            </a:r>
          </a:p>
          <a:p>
            <a:r>
              <a:rPr lang="en-US" dirty="0" smtClean="0"/>
              <a:t>Ensure all employees have an assigned supervisor in Web Pay.</a:t>
            </a:r>
          </a:p>
          <a:p>
            <a:r>
              <a:rPr lang="en-US" dirty="0" smtClean="0"/>
              <a:t>Review and prepare to provide the locations time off policy to Web Pay.</a:t>
            </a:r>
          </a:p>
          <a:p>
            <a:r>
              <a:rPr lang="en-US" dirty="0" smtClean="0"/>
              <a:t>Review and prepare to provide the locations holiday listings.</a:t>
            </a:r>
          </a:p>
          <a:p>
            <a:r>
              <a:rPr lang="en-US" dirty="0" smtClean="0"/>
              <a:t>Prepare to have time off balances available and ready to load to the system.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Your location information will be provided to Paylocity’s Web Time Implementation Team</a:t>
            </a:r>
          </a:p>
          <a:p>
            <a:r>
              <a:rPr lang="en-US" dirty="0" smtClean="0"/>
              <a:t>Your location will be assigned an implementation representative</a:t>
            </a:r>
          </a:p>
          <a:p>
            <a:r>
              <a:rPr lang="en-US" dirty="0" smtClean="0"/>
              <a:t>The representative will reach out to you to schedule your welcome phone call.</a:t>
            </a:r>
          </a:p>
          <a:p>
            <a:r>
              <a:rPr lang="en-US" dirty="0" smtClean="0"/>
              <a:t>You may use the preparation list in the previous slide and the Web Time Implementation document to start preparing in the meantime.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9202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501</Words>
  <Application>Microsoft Office PowerPoint</Application>
  <PresentationFormat>On-screen Show (4:3)</PresentationFormat>
  <Paragraphs>57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Implementing  Electronic Timekeeping </vt:lpstr>
      <vt:lpstr>Why Are We Using This System</vt:lpstr>
      <vt:lpstr>How Will We Use the System</vt:lpstr>
      <vt:lpstr>System Rules</vt:lpstr>
      <vt:lpstr>Overview of Implementation Process</vt:lpstr>
      <vt:lpstr>Training</vt:lpstr>
      <vt:lpstr>Preview The System</vt:lpstr>
      <vt:lpstr>How To Prepare for Implementation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 Electronic Timekeeping</dc:title>
  <dc:creator>Kendall, Carey</dc:creator>
  <cp:lastModifiedBy>Kendall, Carey</cp:lastModifiedBy>
  <cp:revision>4</cp:revision>
  <dcterms:created xsi:type="dcterms:W3CDTF">2016-07-27T17:16:30Z</dcterms:created>
  <dcterms:modified xsi:type="dcterms:W3CDTF">2016-07-27T17:52:04Z</dcterms:modified>
</cp:coreProperties>
</file>